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7" r:id="rId9"/>
    <p:sldId id="258" r:id="rId10"/>
    <p:sldId id="259" r:id="rId11"/>
    <p:sldId id="260" r:id="rId12"/>
    <p:sldId id="271" r:id="rId13"/>
    <p:sldId id="270" r:id="rId14"/>
    <p:sldId id="286" r:id="rId15"/>
    <p:sldId id="261" r:id="rId16"/>
    <p:sldId id="262" r:id="rId17"/>
    <p:sldId id="263" r:id="rId18"/>
    <p:sldId id="272" r:id="rId19"/>
    <p:sldId id="275" r:id="rId20"/>
    <p:sldId id="276" r:id="rId21"/>
    <p:sldId id="287" r:id="rId22"/>
    <p:sldId id="273" r:id="rId23"/>
    <p:sldId id="274" r:id="rId24"/>
    <p:sldId id="277" r:id="rId25"/>
    <p:sldId id="288" r:id="rId26"/>
    <p:sldId id="278" r:id="rId27"/>
    <p:sldId id="281" r:id="rId28"/>
    <p:sldId id="279" r:id="rId29"/>
    <p:sldId id="280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5FE5-8E53-AD5A-CA53-B67B52873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9FDC1-4DCE-4F9B-025C-D5FF424F5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08F36-85AE-BA3C-A8AF-8B0774CD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6A43C-AA9C-BE77-9707-6EA76B57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2242-E186-C416-A344-EC178571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08D1-B40B-E367-D5ED-023DD0B2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9E9C6-877C-4CBB-D646-7CED4BB3B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FF8E-0CB9-300C-309B-66B1718B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2649-A126-FDA1-4701-4A24A7EE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E76B-60C2-BB50-FD89-FD899BA4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9A01B-5B82-0E26-3B8F-6CE26A2ED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B9412-57D8-C798-840E-1EEE35A42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F8D0F-7D71-7804-7BBC-95D8C9F2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36C94-1AFD-46C0-63EF-6B3EEA82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A98C-7300-71D5-07FA-8AEECCED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81EA-C1AC-6B77-A96A-31A40E13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585A-F212-B2CD-26F0-290AC56A9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0824-0334-2E65-6565-4BEE498E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F7B7-C479-D26B-E2FA-BFC179EB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B4EE-4EAD-31F4-202F-C1669D47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0048-8AB8-7F5A-7DB7-1466813E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9F6FF-B6A2-F4DE-ACF8-00716C54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381F4-DDDE-11AB-3943-02CF01C6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1921D-C988-F9EF-FC94-D3C109F0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96E6-19EC-8294-5597-B8D4AD15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1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74A9-10FA-F96F-9222-8FEB9608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2F7D-ABC4-A12E-17AA-CC9F6E3BB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3ACD4-F976-6913-D14E-D62D552CB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2CF12-1EAB-35F7-CB36-4DDD1651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1BC27-9FB2-0CB2-6E43-01F39BBF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5B452-2E07-5071-3261-E8316383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02A-CF96-737F-FA90-44F97B57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49137-81D5-486F-47B7-9E67A0963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F5A9C-47CC-DE54-32B9-1EF44BB6C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00E5B-4237-2A96-5940-16CB30D6A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14E4B-C704-5B15-D8B4-EA455E792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AACA5-89F8-9F26-2459-4E07B0B3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90046-977F-5B78-05A4-3A2F7183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51B56-7A5F-A8EA-F027-D01E6C6F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3C9C-5F3F-17C6-AB29-B8DA99CE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243B9-D624-68B6-3C2F-BA71F5D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04B5D-4D22-A1DC-C8A1-8BF5A90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6A7A-F44B-4963-73BE-8768C8A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3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46177-DE5A-DA42-C586-05BB52C0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5C114-19EB-0CE8-A3F6-8B8CA4E3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B71C4-FE8C-068B-6F35-4A300873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6B41-8BBE-58BC-294C-8A6B9756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E89B-3CF8-1224-D5B5-14E41B8A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167BD-44CD-F682-3C34-2F552657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5482-A716-0BFD-0CDE-CBA05690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28042-DB4E-38F3-A0EA-F82F8F8C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01C0-EC05-B59B-B841-F5F73D4A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2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99FA-4F62-F255-971E-2FDFD09B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3D6F5-319B-8D2F-1338-8E91A04C9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DB095-DAE4-883A-9771-46D0106A9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19088-CE5A-F7CA-BC87-81209CE5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58115-27A8-4A4B-D2E9-E0912E67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806E-0993-732A-F335-C36EB069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9AACF-DAA4-2FD7-A0F9-ABB012B7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03CF-64A7-1E97-BF11-BDAABB1F6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B558-9387-86E2-87AB-7CF8A40F3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FB595-7F38-4867-9A84-2386475D400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20841-03E4-4C95-A29D-5F05A87C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E4C9-9B92-685E-7639-5E280416D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4BA9C-3A1B-4F14-A10D-63735421E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1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FFCE-D434-C1B7-77F2-D2BDA81CA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container advancements in </a:t>
            </a:r>
            <a:r>
              <a:rPr lang="en-US" dirty="0" err="1"/>
              <a:t>.Net</a:t>
            </a:r>
            <a:r>
              <a:rPr lang="en-US" dirty="0"/>
              <a:t>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5052-5023-0C9A-57DB-DD3E1138A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2691-E589-91AF-D46A-D5A19587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429"/>
          </a:xfrm>
        </p:spPr>
        <p:txBody>
          <a:bodyPr/>
          <a:lstStyle/>
          <a:p>
            <a:r>
              <a:rPr lang="en-US" dirty="0"/>
              <a:t>CSPROJ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CE9FF-5F72-5F24-1BA2-98897E01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686"/>
            <a:ext cx="12192000" cy="23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8CCC-62E4-B9D0-5ADC-AB726D1A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384"/>
          </a:xfrm>
        </p:spPr>
        <p:txBody>
          <a:bodyPr/>
          <a:lstStyle/>
          <a:p>
            <a:r>
              <a:rPr lang="en-US" dirty="0"/>
              <a:t>Dotnet build (Default)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C40A-07A7-603D-0883-FF4C09D6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10"/>
            <a:ext cx="12135474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8CCC-62E4-B9D0-5ADC-AB726D1A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384"/>
          </a:xfrm>
        </p:spPr>
        <p:txBody>
          <a:bodyPr/>
          <a:lstStyle/>
          <a:p>
            <a:r>
              <a:rPr lang="en-US" dirty="0"/>
              <a:t>Dotnet build (Default)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A3070-040D-C662-99C3-8770A527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547"/>
            <a:ext cx="4402139" cy="58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8CCC-62E4-B9D0-5ADC-AB726D1A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384"/>
          </a:xfrm>
        </p:spPr>
        <p:txBody>
          <a:bodyPr/>
          <a:lstStyle/>
          <a:p>
            <a:r>
              <a:rPr lang="en-US" dirty="0"/>
              <a:t>Dotnet build (Default)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C40A-07A7-603D-0883-FF4C09D6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10"/>
            <a:ext cx="12135474" cy="183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C4C8F-3F0B-E702-0C89-74D31FC0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3177"/>
            <a:ext cx="9207973" cy="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8BD0-D44C-2BF9-1BE5-D112797E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197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525E7-B177-7C01-F3FF-C086B0AB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024655"/>
            <a:ext cx="12192000" cy="38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8BAF-4F88-B1F5-0DBA-93E213A1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692" y="2877547"/>
            <a:ext cx="6045926" cy="919389"/>
          </a:xfrm>
        </p:spPr>
        <p:txBody>
          <a:bodyPr/>
          <a:lstStyle/>
          <a:p>
            <a:r>
              <a:rPr lang="en-US" dirty="0"/>
              <a:t>OPTION 2 : DOTNET TRIM</a:t>
            </a:r>
          </a:p>
        </p:txBody>
      </p:sp>
    </p:spTree>
    <p:extLst>
      <p:ext uri="{BB962C8B-B14F-4D97-AF65-F5344CB8AC3E}">
        <p14:creationId xmlns:p14="http://schemas.microsoft.com/office/powerpoint/2010/main" val="259691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8753-CCC5-9B77-4E5B-5A5D9A46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86"/>
          </a:xfrm>
        </p:spPr>
        <p:txBody>
          <a:bodyPr>
            <a:normAutofit fontScale="90000"/>
          </a:bodyPr>
          <a:lstStyle/>
          <a:p>
            <a:r>
              <a:rPr lang="en-US" dirty="0"/>
              <a:t>Publish Trim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36010-70C3-4C84-DCD5-CADF9805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62"/>
            <a:ext cx="12192000" cy="2647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DC52A-7DEB-17B5-F4D8-0493C37FE81A}"/>
              </a:ext>
            </a:extLst>
          </p:cNvPr>
          <p:cNvSpPr txBox="1"/>
          <p:nvPr/>
        </p:nvSpPr>
        <p:spPr>
          <a:xfrm>
            <a:off x="222069" y="4119154"/>
            <a:ext cx="8606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Inspect the code which you wrote. Use only those references and remove everything else.</a:t>
            </a:r>
          </a:p>
          <a:p>
            <a:r>
              <a:rPr lang="en-US" dirty="0"/>
              <a:t>Called as self-contained.</a:t>
            </a:r>
          </a:p>
        </p:txBody>
      </p:sp>
    </p:spTree>
    <p:extLst>
      <p:ext uri="{BB962C8B-B14F-4D97-AF65-F5344CB8AC3E}">
        <p14:creationId xmlns:p14="http://schemas.microsoft.com/office/powerpoint/2010/main" val="50474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8A0E-91CF-BBE8-E552-F22A22EB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/>
          <a:lstStyle/>
          <a:p>
            <a:r>
              <a:rPr lang="en-US" dirty="0"/>
              <a:t>Windows – error , Ubuntu WSL - 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C524-AB99-6249-56C8-265513F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580"/>
            <a:ext cx="12192000" cy="2641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F3775-1C25-39E8-FE29-F0BBC119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" y="4429981"/>
            <a:ext cx="11436938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73D-B2D9-0D92-AED2-7F71F3B9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6896-0DB5-FF97-F81E-602FE2AA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E656A-0450-B219-B0CC-F51E04D1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46A1-408E-3C7B-8E51-97365F17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321"/>
          </a:xfrm>
        </p:spPr>
        <p:txBody>
          <a:bodyPr/>
          <a:lstStyle/>
          <a:p>
            <a:r>
              <a:rPr lang="en-US" dirty="0"/>
              <a:t>Poke around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6103-ED3D-3D1F-73D7-FAA345D3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170"/>
            <a:ext cx="8657492" cy="59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7183-A65A-7F4B-F02E-64789B3C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F8BD-5843-1019-FE28-38D7D0A3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C69EE-A7CB-1BD0-EA67-C674AA69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06"/>
            <a:ext cx="12192000" cy="58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FCE3-35E6-E93A-5900-1B810B7D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using root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DDEC4-D4D8-C19F-1AEC-D824715D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4" y="1086686"/>
            <a:ext cx="9741401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2D3C-4693-B2F6-D16E-43638759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en-US" dirty="0"/>
              <a:t>ASPNET CORE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DB958-FA9B-CCFA-F5BA-BEDA6836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52"/>
            <a:ext cx="12192000" cy="46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5956-5624-7B0B-85B2-0546E28B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384" y="2980706"/>
            <a:ext cx="6290953" cy="653576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 3: CHISELED IMAGES</a:t>
            </a:r>
          </a:p>
        </p:txBody>
      </p:sp>
    </p:spTree>
    <p:extLst>
      <p:ext uri="{BB962C8B-B14F-4D97-AF65-F5344CB8AC3E}">
        <p14:creationId xmlns:p14="http://schemas.microsoft.com/office/powerpoint/2010/main" val="102488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465A-1ED0-5733-C39D-8F02ADB4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Dotnet chiseled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3F14B-6529-B9B8-52B0-03050CFA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5" y="4380211"/>
            <a:ext cx="12192000" cy="2052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B090B-9F20-788E-F996-4DF139E7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4" y="1154358"/>
            <a:ext cx="9906509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7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23A4-DB37-EE6C-5FAF-4870DA19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r>
              <a:rPr lang="en-US" dirty="0"/>
              <a:t>Start using bash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66FF5-889E-91D6-12AE-492E4BE3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9" y="1431546"/>
            <a:ext cx="10941612" cy="615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F8B3F-50FB-CEA5-8938-4FB6BDE435AA}"/>
              </a:ext>
            </a:extLst>
          </p:cNvPr>
          <p:cNvSpPr txBox="1"/>
          <p:nvPr/>
        </p:nvSpPr>
        <p:spPr>
          <a:xfrm>
            <a:off x="805543" y="2368730"/>
            <a:ext cx="406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is not there to reduce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408137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4201-94F3-275F-55E6-87AF23E3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610"/>
          </a:xfrm>
        </p:spPr>
        <p:txBody>
          <a:bodyPr>
            <a:normAutofit fontScale="90000"/>
          </a:bodyPr>
          <a:lstStyle/>
          <a:p>
            <a:r>
              <a:rPr lang="en-US" dirty="0"/>
              <a:t>ASPNET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8A81-4EAA-7D59-3F55-C2C4AC54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71"/>
            <a:ext cx="121920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5140-52D1-8853-BE2F-49B869A0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343" y="2276657"/>
            <a:ext cx="4060371" cy="1325563"/>
          </a:xfrm>
        </p:spPr>
        <p:txBody>
          <a:bodyPr/>
          <a:lstStyle/>
          <a:p>
            <a:r>
              <a:rPr lang="en-US" dirty="0"/>
              <a:t>OPTION 4 : AOT</a:t>
            </a:r>
          </a:p>
        </p:txBody>
      </p:sp>
    </p:spTree>
    <p:extLst>
      <p:ext uri="{BB962C8B-B14F-4D97-AF65-F5344CB8AC3E}">
        <p14:creationId xmlns:p14="http://schemas.microsoft.com/office/powerpoint/2010/main" val="385774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3716-C100-1125-6B63-09CDA00D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859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8C885-AC1B-C308-150A-FF9CAD5C9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87" y="1845416"/>
            <a:ext cx="946260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E21BC-EDAD-9B7E-82E9-B52A90712695}"/>
              </a:ext>
            </a:extLst>
          </p:cNvPr>
          <p:cNvSpPr txBox="1"/>
          <p:nvPr/>
        </p:nvSpPr>
        <p:spPr>
          <a:xfrm>
            <a:off x="35626" y="1038630"/>
            <a:ext cx="12156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https://learn.microsoft.com/en-in/dotnet/core/deploying/native-aot/?tabs=net8plus%2Cwindows#limitations-of-native-aot-deployment</a:t>
            </a:r>
          </a:p>
        </p:txBody>
      </p:sp>
    </p:spTree>
    <p:extLst>
      <p:ext uri="{BB962C8B-B14F-4D97-AF65-F5344CB8AC3E}">
        <p14:creationId xmlns:p14="http://schemas.microsoft.com/office/powerpoint/2010/main" val="146110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1D3B-8A45-1EED-7C48-9B20CA44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" y="365125"/>
            <a:ext cx="11990332" cy="1281587"/>
          </a:xfrm>
        </p:spPr>
        <p:txBody>
          <a:bodyPr>
            <a:normAutofit fontScale="90000"/>
          </a:bodyPr>
          <a:lstStyle/>
          <a:p>
            <a:r>
              <a:rPr lang="en-US" dirty="0"/>
              <a:t>AOT : Compiling directly to native code and we will not have JIT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F7672-7A53-EF81-CC87-BD1B5518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1430098"/>
            <a:ext cx="11817957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5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0051-7A24-1715-5669-BEF685CEE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5326"/>
          </a:xfrm>
        </p:spPr>
        <p:txBody>
          <a:bodyPr/>
          <a:lstStyle/>
          <a:p>
            <a:r>
              <a:rPr lang="en-US" dirty="0"/>
              <a:t>AOT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B5ED4-BE7B-2A21-AD3E-6FBE2F4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019"/>
            <a:ext cx="12192000" cy="695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848194-387B-2D77-044F-1C0875292E1A}"/>
              </a:ext>
            </a:extLst>
          </p:cNvPr>
          <p:cNvSpPr txBox="1"/>
          <p:nvPr/>
        </p:nvSpPr>
        <p:spPr>
          <a:xfrm>
            <a:off x="27709" y="2107317"/>
            <a:ext cx="7263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https://learn.microsoft.com/en-us/dotnet/core/install/linux-ubuntu-2204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15670-B3C2-D5DE-393E-7026E59D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9449"/>
            <a:ext cx="12192000" cy="41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6DE9-E7CC-7071-E8A8-1605BCA1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84A69-0293-470C-FF80-4C1FDC90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F11E2-FF92-D139-0CFB-433C462B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037"/>
            <a:ext cx="12192000" cy="60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3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7CE9-7B12-EE61-0A49-A6F53B1E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407"/>
          </a:xfrm>
        </p:spPr>
        <p:txBody>
          <a:bodyPr/>
          <a:lstStyle/>
          <a:p>
            <a:r>
              <a:rPr lang="en-US" dirty="0"/>
              <a:t>INSTALL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2994-5804-19E1-F880-4C16C231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" y="1034642"/>
            <a:ext cx="10255777" cy="1416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C80DD-5495-B210-0094-62285F6A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8023"/>
            <a:ext cx="12192000" cy="1701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660EB-0B54-EF23-3730-D944499A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6550"/>
            <a:ext cx="12192000" cy="144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6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B365-60CB-D6B1-FF09-C63F3C2D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A305-FAEB-262E-84A6-2E967F0A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2" y="1155672"/>
            <a:ext cx="10770154" cy="268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64717-61C7-BAFA-23BF-CB2B3DBF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210" y="4164920"/>
            <a:ext cx="12192000" cy="14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90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A05F-E893-00EF-658C-2FF291D0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444" y="2474974"/>
            <a:ext cx="8642268" cy="1325563"/>
          </a:xfrm>
        </p:spPr>
        <p:txBody>
          <a:bodyPr/>
          <a:lstStyle/>
          <a:p>
            <a:r>
              <a:rPr lang="en-US" dirty="0"/>
              <a:t>Defining one to 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173689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C44E-2A0B-8606-7C62-03BA21DF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Power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CB564-44BA-61AA-F1F4-F47CE783C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57" y="972185"/>
            <a:ext cx="62180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B2B23-D5F3-E3E3-0543-7408AD381562}"/>
              </a:ext>
            </a:extLst>
          </p:cNvPr>
          <p:cNvSpPr txBox="1"/>
          <p:nvPr/>
        </p:nvSpPr>
        <p:spPr>
          <a:xfrm>
            <a:off x="226325" y="5579014"/>
            <a:ext cx="991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Power Tools installer will install VS’ DGML (Directed Graph Modeling Language) Viewer if needed</a:t>
            </a:r>
          </a:p>
        </p:txBody>
      </p:sp>
    </p:spTree>
    <p:extLst>
      <p:ext uri="{BB962C8B-B14F-4D97-AF65-F5344CB8AC3E}">
        <p14:creationId xmlns:p14="http://schemas.microsoft.com/office/powerpoint/2010/main" val="389291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6FB1-86ED-73AE-C5DC-71CAC2D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381C-923F-13CE-1925-7C435BF3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8F756-B4DC-C305-0084-9B14FB88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593"/>
            <a:ext cx="12192000" cy="59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FB75-7F09-5049-5EE3-F539770A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27DC-E1F8-2815-7A2C-E7719AA3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0D6C-E31A-9B4E-E4F2-7441EF92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3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809A-909D-66BC-1BC2-6CD71E59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82941-3E6A-8F48-0C31-AC8C5392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A5A4-47FD-7ACB-D1AC-6E3AA2D1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62"/>
            <a:ext cx="12192000" cy="59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73C4-FC8C-C73A-EE0A-B2B58CE9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BE0F-9054-5E36-74E0-A19EF2FD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E198B-F6D0-2C66-EEFC-D8ED58AE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437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DC7F-6C30-BD1A-C60C-F609AF6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dirty="0"/>
              <a:t>Console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658-DFEA-D79A-3788-1485D261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1" y="902525"/>
            <a:ext cx="9569942" cy="58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5A8D-935B-4FB2-9C49-9B5B0938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8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D7AF6-DCDB-B20B-C002-D274CC51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5"/>
            <a:ext cx="12192000" cy="1186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59C57-E78D-83EF-71A8-5F7781D1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838"/>
            <a:ext cx="12192000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194</Words>
  <Application>Microsoft Office PowerPoint</Application>
  <PresentationFormat>Widescreen</PresentationFormat>
  <Paragraphs>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.Net container advancements in .Net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Console App</vt:lpstr>
      <vt:lpstr>Program</vt:lpstr>
      <vt:lpstr>CSPROJ</vt:lpstr>
      <vt:lpstr>Dotnet build (Default) - 1</vt:lpstr>
      <vt:lpstr>Dotnet build (Default) - 2</vt:lpstr>
      <vt:lpstr>Dotnet build (Default) - 3</vt:lpstr>
      <vt:lpstr>ASP.Net Core</vt:lpstr>
      <vt:lpstr>OPTION 2 : DOTNET TRIM</vt:lpstr>
      <vt:lpstr>Publish Trim</vt:lpstr>
      <vt:lpstr>Windows – error , Ubuntu WSL - try</vt:lpstr>
      <vt:lpstr>PowerPoint Presentation</vt:lpstr>
      <vt:lpstr>Poke around</vt:lpstr>
      <vt:lpstr>Login using root</vt:lpstr>
      <vt:lpstr>ASPNET CORE </vt:lpstr>
      <vt:lpstr>OPTION 3: CHISELED IMAGES</vt:lpstr>
      <vt:lpstr>Dotnet chiseled images</vt:lpstr>
      <vt:lpstr>Start using bash</vt:lpstr>
      <vt:lpstr>ASPNET CORE</vt:lpstr>
      <vt:lpstr>OPTION 4 : AOT</vt:lpstr>
      <vt:lpstr>Limitations</vt:lpstr>
      <vt:lpstr>AOT : Compiling directly to native code and we will not have JIT </vt:lpstr>
      <vt:lpstr>AOT BUILD</vt:lpstr>
      <vt:lpstr>INSTALL DEPENDENCIES</vt:lpstr>
      <vt:lpstr>gcc</vt:lpstr>
      <vt:lpstr>Defining one to many relationships</vt:lpstr>
      <vt:lpstr>EF Core Power Tools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Kandula, Sandeep</dc:creator>
  <cp:lastModifiedBy>Kandula, Sandeep</cp:lastModifiedBy>
  <cp:revision>62</cp:revision>
  <dcterms:created xsi:type="dcterms:W3CDTF">2024-01-17T11:41:10Z</dcterms:created>
  <dcterms:modified xsi:type="dcterms:W3CDTF">2024-02-09T12:26:49Z</dcterms:modified>
</cp:coreProperties>
</file>